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11D7-284F-45C6-BF28-1AA0DBCA22E3}" type="datetimeFigureOut">
              <a:rPr lang="en-US" smtClean="0"/>
              <a:t>6/19/2011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1924-6C31-4CE2-8D66-F2A790ED9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11D7-284F-45C6-BF28-1AA0DBCA22E3}" type="datetimeFigureOut">
              <a:rPr lang="en-US" smtClean="0"/>
              <a:t>6/19/2011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1924-6C31-4CE2-8D66-F2A790ED9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11D7-284F-45C6-BF28-1AA0DBCA22E3}" type="datetimeFigureOut">
              <a:rPr lang="en-US" smtClean="0"/>
              <a:t>6/19/2011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1924-6C31-4CE2-8D66-F2A790ED9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11D7-284F-45C6-BF28-1AA0DBCA22E3}" type="datetimeFigureOut">
              <a:rPr lang="en-US" smtClean="0"/>
              <a:t>6/19/2011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1924-6C31-4CE2-8D66-F2A790ED9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11D7-284F-45C6-BF28-1AA0DBCA22E3}" type="datetimeFigureOut">
              <a:rPr lang="en-US" smtClean="0"/>
              <a:t>6/19/2011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1924-6C31-4CE2-8D66-F2A790ED9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11D7-284F-45C6-BF28-1AA0DBCA22E3}" type="datetimeFigureOut">
              <a:rPr lang="en-US" smtClean="0"/>
              <a:t>6/19/2011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1924-6C31-4CE2-8D66-F2A790ED9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11D7-284F-45C6-BF28-1AA0DBCA22E3}" type="datetimeFigureOut">
              <a:rPr lang="en-US" smtClean="0"/>
              <a:t>6/19/2011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1924-6C31-4CE2-8D66-F2A790ED9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11D7-284F-45C6-BF28-1AA0DBCA22E3}" type="datetimeFigureOut">
              <a:rPr lang="en-US" smtClean="0"/>
              <a:t>6/19/2011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1924-6C31-4CE2-8D66-F2A790ED9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11D7-284F-45C6-BF28-1AA0DBCA22E3}" type="datetimeFigureOut">
              <a:rPr lang="en-US" smtClean="0"/>
              <a:t>6/19/2011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1924-6C31-4CE2-8D66-F2A790ED9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11D7-284F-45C6-BF28-1AA0DBCA22E3}" type="datetimeFigureOut">
              <a:rPr lang="en-US" smtClean="0"/>
              <a:t>6/19/2011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1924-6C31-4CE2-8D66-F2A790ED9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11D7-284F-45C6-BF28-1AA0DBCA22E3}" type="datetimeFigureOut">
              <a:rPr lang="en-US" smtClean="0"/>
              <a:t>6/19/2011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1924-6C31-4CE2-8D66-F2A790ED9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A11D7-284F-45C6-BF28-1AA0DBCA22E3}" type="datetimeFigureOut">
              <a:rPr lang="en-US" smtClean="0"/>
              <a:t>6/19/2011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E1924-6C31-4CE2-8D66-F2A790ED93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6200" y="1371600"/>
          <a:ext cx="9067800" cy="3575671"/>
        </p:xfrm>
        <a:graphic>
          <a:graphicData uri="http://schemas.openxmlformats.org/presentationml/2006/ole">
            <p:oleObj spid="_x0000_s1025" name="Worksheet" r:id="rId3" imgW="10677420" imgH="4200525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Microsoft Office Excel Worksheet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Ahmad</dc:creator>
  <cp:lastModifiedBy>Ahmad</cp:lastModifiedBy>
  <cp:revision>120</cp:revision>
  <dcterms:created xsi:type="dcterms:W3CDTF">2011-06-19T19:52:01Z</dcterms:created>
  <dcterms:modified xsi:type="dcterms:W3CDTF">2011-06-21T05:32:56Z</dcterms:modified>
</cp:coreProperties>
</file>